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3" autoAdjust="0"/>
    <p:restoredTop sz="94660"/>
  </p:normalViewPr>
  <p:slideViewPr>
    <p:cSldViewPr snapToGrid="0">
      <p:cViewPr varScale="1">
        <p:scale>
          <a:sx n="35" d="100"/>
          <a:sy n="35" d="100"/>
        </p:scale>
        <p:origin x="66" y="15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716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679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89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639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96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979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70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7204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8123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421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958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E1485-30C8-4DE0-B80A-49563639B81C}" type="datetimeFigureOut">
              <a:rPr lang="de-DE" smtClean="0"/>
              <a:t>27.06.2016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EB0D0-71EE-472A-85E5-E0774B9068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35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1723" y="2188017"/>
            <a:ext cx="8405021" cy="303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37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Cordula Schimpke-Bork</dc:creator>
  <cp:lastModifiedBy>Cordula Schimpke-Bork</cp:lastModifiedBy>
  <cp:revision>1</cp:revision>
  <dcterms:created xsi:type="dcterms:W3CDTF">2016-06-27T09:50:24Z</dcterms:created>
  <dcterms:modified xsi:type="dcterms:W3CDTF">2016-06-27T09:50:33Z</dcterms:modified>
</cp:coreProperties>
</file>